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11"/>
  </p:notesMasterIdLst>
  <p:sldIdLst>
    <p:sldId id="286" r:id="rId2"/>
    <p:sldId id="283" r:id="rId3"/>
    <p:sldId id="287" r:id="rId4"/>
    <p:sldId id="288" r:id="rId5"/>
    <p:sldId id="289" r:id="rId6"/>
    <p:sldId id="290" r:id="rId7"/>
    <p:sldId id="291" r:id="rId8"/>
    <p:sldId id="292" r:id="rId9"/>
    <p:sldId id="27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86"/>
            <p14:sldId id="283"/>
            <p14:sldId id="287"/>
            <p14:sldId id="288"/>
            <p14:sldId id="289"/>
            <p14:sldId id="290"/>
            <p14:sldId id="291"/>
            <p14:sldId id="292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2366" userDrawn="1">
          <p15:clr>
            <a:srgbClr val="A4A3A4"/>
          </p15:clr>
        </p15:guide>
        <p15:guide id="5" pos="4566" userDrawn="1">
          <p15:clr>
            <a:srgbClr val="FDE53C"/>
          </p15:clr>
        </p15:guide>
        <p15:guide id="6" pos="688" userDrawn="1">
          <p15:clr>
            <a:srgbClr val="A4A3A4"/>
          </p15:clr>
        </p15:guide>
        <p15:guide id="7" pos="3364" userDrawn="1">
          <p15:clr>
            <a:srgbClr val="A4A3A4"/>
          </p15:clr>
        </p15:guide>
        <p15:guide id="8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AFE"/>
    <a:srgbClr val="3BB000"/>
    <a:srgbClr val="45D000"/>
    <a:srgbClr val="3E8A00"/>
    <a:srgbClr val="078F82"/>
    <a:srgbClr val="088F82"/>
    <a:srgbClr val="B83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32"/>
      </p:cViewPr>
      <p:guideLst>
        <p:guide orient="horz" pos="1480"/>
        <p:guide pos="6788"/>
        <p:guide pos="4316"/>
        <p:guide pos="2366"/>
        <p:guide pos="4566"/>
        <p:guide pos="688"/>
        <p:guide pos="3364"/>
        <p:guide pos="69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  <a:t>2019/4/21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9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BCE3401-B013-4C6C-977C-8588C2AE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" b="8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2EDBAC4-3A40-4A0C-AC33-AAE29AF082EB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7AED46C-C8A4-41B2-B161-DEAA1EF4AA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306793" y="372484"/>
            <a:ext cx="1733852" cy="1099037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286CA0C-8DA0-4DD1-B6B1-B9D2A362F3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88160" y="578319"/>
            <a:ext cx="631596" cy="808103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50249C52-3F3A-49FA-8726-272D00B593F4}"/>
              </a:ext>
            </a:extLst>
          </p:cNvPr>
          <p:cNvSpPr txBox="1">
            <a:spLocks/>
          </p:cNvSpPr>
          <p:nvPr userDrawn="1"/>
        </p:nvSpPr>
        <p:spPr>
          <a:xfrm>
            <a:off x="649000" y="4264667"/>
            <a:ext cx="974222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导师：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72B2B7-B0AB-4AD5-882E-F83B457746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</a:p>
        </p:txBody>
      </p:sp>
    </p:spTree>
    <p:extLst>
      <p:ext uri="{BB962C8B-B14F-4D97-AF65-F5344CB8AC3E}">
        <p14:creationId xmlns:p14="http://schemas.microsoft.com/office/powerpoint/2010/main" val="353076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C374BF6-DC29-4872-B5BB-F8930C7A2672}"/>
              </a:ext>
            </a:extLst>
          </p:cNvPr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F2BA62B-4CFC-4DC2-ADEA-B4A95E53B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AAA4BC7-1009-47B7-9CA0-656B2F904730}"/>
                </a:ext>
              </a:extLst>
            </p:cNvPr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24626F2-BE8F-44D4-A228-949FBD3603A4}"/>
                  </a:ext>
                </a:extLst>
              </p:cNvPr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56466ABD-421D-4419-BA5A-B3ABE03C5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>
                  <a:extLst>
                    <a:ext uri="{FF2B5EF4-FFF2-40B4-BE49-F238E27FC236}">
                      <a16:creationId xmlns:a16="http://schemas.microsoft.com/office/drawing/2014/main" id="{D1D0F8B4-394A-4C25-B64D-B946E6BE0A9F}"/>
                    </a:ext>
                  </a:extLst>
                </p:cNvPr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</a:p>
              </p:txBody>
            </p:sp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C582D09A-3AA1-44F7-8D68-088453758D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0948" y="4205512"/>
                  <a:ext cx="1565610" cy="1565610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7" name="圆角矩形 17">
                  <a:extLst>
                    <a:ext uri="{FF2B5EF4-FFF2-40B4-BE49-F238E27FC236}">
                      <a16:creationId xmlns:a16="http://schemas.microsoft.com/office/drawing/2014/main" id="{424E3710-3BD3-44C2-8E32-2CD8A84B688A}"/>
                    </a:ext>
                  </a:extLst>
                </p:cNvPr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9A23F76-1711-43F6-BF28-E0FA1ED0EDB5}"/>
                  </a:ext>
                </a:extLst>
              </p:cNvPr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4501C53-370C-401E-BF64-2960D3AE0F69}"/>
                    </a:ext>
                  </a:extLst>
                </p:cNvPr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</a:p>
              </p:txBody>
            </p:sp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25A526E9-74AD-4BA0-A24C-53E0EA0E45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</a:p>
              </p:txBody>
            </p:sp>
          </p:grp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BD99C9B-8C06-4E0C-9311-2C69D933C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DE887DFE-2804-449C-A898-12422EF94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1663907" y="1588623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91EAE5C-1FEE-4458-AF92-803D5DDFD3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2282540" y="135450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5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6BB734-27F4-4DEF-ABDD-CA2E4892B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A768013-A407-49BA-9616-1EA8E100648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98" y="4211242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5A9371-9ECE-4959-BB7F-8979BE55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41022" y="578319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24BB0BD-603B-4B1E-BE1D-2BCE4DEB1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221945" y="36305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31EE08-14C6-4608-96E2-87C7766F1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5D88EF-C18C-46FD-898A-414572A61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9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3F9DD31-7F23-4D16-8F4B-ABD585227C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A0123B68-1374-497F-BFAF-E1A98D08B1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7741AC-7DDF-4355-8384-9E8D1EE3D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542F42-B592-4756-BA80-7C6DEDFB4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7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8F1D804-321B-41D8-8D67-61410CB7B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62CDC61-DB97-4FAF-A3C6-A87108834B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7D1C0A85-4892-49F0-88A8-8F9B035EE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28B8578-26AA-4CEC-87A5-CEB92C0A7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9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D9FEEDA-0003-460F-9D4A-09B495671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A49B133-D1A3-4543-BF37-5D22D1DB5C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3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>
            <a:extLst>
              <a:ext uri="{FF2B5EF4-FFF2-40B4-BE49-F238E27FC236}">
                <a16:creationId xmlns:a16="http://schemas.microsoft.com/office/drawing/2014/main" id="{E2035737-538C-479D-94C8-60AD0C180B96}"/>
              </a:ext>
            </a:extLst>
          </p:cNvPr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89A05ACA-D518-4FC1-B377-D683D9B5DC97}"/>
                </a:ext>
              </a:extLst>
            </p:cNvPr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>
                <a:extLst>
                  <a:ext uri="{FF2B5EF4-FFF2-40B4-BE49-F238E27FC236}">
                    <a16:creationId xmlns:a16="http://schemas.microsoft.com/office/drawing/2014/main" id="{591D6C52-6DC9-4055-A532-8F2E5F363EDE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>
                  <a:extLst>
                    <a:ext uri="{FF2B5EF4-FFF2-40B4-BE49-F238E27FC236}">
                      <a16:creationId xmlns:a16="http://schemas.microsoft.com/office/drawing/2014/main" id="{78AC298B-D4D0-4E78-9CC5-6E7F67F65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>
                  <a:extLst>
                    <a:ext uri="{FF2B5EF4-FFF2-40B4-BE49-F238E27FC236}">
                      <a16:creationId xmlns:a16="http://schemas.microsoft.com/office/drawing/2014/main" id="{39C83A1E-D084-435D-9236-CA997B8B6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>
                  <a:extLst>
                    <a:ext uri="{FF2B5EF4-FFF2-40B4-BE49-F238E27FC236}">
                      <a16:creationId xmlns:a16="http://schemas.microsoft.com/office/drawing/2014/main" id="{043F2C25-1B8F-4AA3-B801-70DAC5D8A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>
                  <a:extLst>
                    <a:ext uri="{FF2B5EF4-FFF2-40B4-BE49-F238E27FC236}">
                      <a16:creationId xmlns:a16="http://schemas.microsoft.com/office/drawing/2014/main" id="{72C1444A-BD36-4A54-A2C3-FF095B3DC8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>
                  <a:extLst>
                    <a:ext uri="{FF2B5EF4-FFF2-40B4-BE49-F238E27FC236}">
                      <a16:creationId xmlns:a16="http://schemas.microsoft.com/office/drawing/2014/main" id="{ACD805C8-34C0-4A22-ACDB-216BACE2A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>
                  <a:extLst>
                    <a:ext uri="{FF2B5EF4-FFF2-40B4-BE49-F238E27FC236}">
                      <a16:creationId xmlns:a16="http://schemas.microsoft.com/office/drawing/2014/main" id="{2A55C601-E69B-499A-8727-F3E27E6D0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>
                  <a:extLst>
                    <a:ext uri="{FF2B5EF4-FFF2-40B4-BE49-F238E27FC236}">
                      <a16:creationId xmlns:a16="http://schemas.microsoft.com/office/drawing/2014/main" id="{0D58116B-B831-4956-811A-D6F58FA97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36979EB5-8540-49AB-8494-EACDD6FDF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grpSp>
              <p:nvGrpSpPr>
                <p:cNvPr id="56" name="Group 19">
                  <a:extLst>
                    <a:ext uri="{FF2B5EF4-FFF2-40B4-BE49-F238E27FC236}">
                      <a16:creationId xmlns:a16="http://schemas.microsoft.com/office/drawing/2014/main" id="{614A4DAE-ADFF-45BD-BE2F-7F01FD6DC6A2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>
                    <a:extLst>
                      <a:ext uri="{FF2B5EF4-FFF2-40B4-BE49-F238E27FC236}">
                        <a16:creationId xmlns:a16="http://schemas.microsoft.com/office/drawing/2014/main" id="{60C14E5A-CBD8-4D41-869B-9732CB8066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>
                    <a:extLst>
                      <a:ext uri="{FF2B5EF4-FFF2-40B4-BE49-F238E27FC236}">
                        <a16:creationId xmlns:a16="http://schemas.microsoft.com/office/drawing/2014/main" id="{B03A8F91-C97F-4482-B2BE-4DB1CF44D3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>
                    <a:extLst>
                      <a:ext uri="{FF2B5EF4-FFF2-40B4-BE49-F238E27FC236}">
                        <a16:creationId xmlns:a16="http://schemas.microsoft.com/office/drawing/2014/main" id="{D746C4ED-ACE1-412F-99F8-1703FA3287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>
                    <a:extLst>
                      <a:ext uri="{FF2B5EF4-FFF2-40B4-BE49-F238E27FC236}">
                        <a16:creationId xmlns:a16="http://schemas.microsoft.com/office/drawing/2014/main" id="{A6AAAB3A-175D-42BE-BBA5-EF3F96BA0D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>
                    <a:extLst>
                      <a:ext uri="{FF2B5EF4-FFF2-40B4-BE49-F238E27FC236}">
                        <a16:creationId xmlns:a16="http://schemas.microsoft.com/office/drawing/2014/main" id="{F5140628-85B2-4BFB-840E-DC83A8EA52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>
                    <a:extLst>
                      <a:ext uri="{FF2B5EF4-FFF2-40B4-BE49-F238E27FC236}">
                        <a16:creationId xmlns:a16="http://schemas.microsoft.com/office/drawing/2014/main" id="{6B3D306E-33F0-4711-950F-9D8D7427EE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>
                    <a:extLst>
                      <a:ext uri="{FF2B5EF4-FFF2-40B4-BE49-F238E27FC236}">
                        <a16:creationId xmlns:a16="http://schemas.microsoft.com/office/drawing/2014/main" id="{E3C08FB4-BABE-4DD1-92B4-A998E2A51A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>
                    <a:extLst>
                      <a:ext uri="{FF2B5EF4-FFF2-40B4-BE49-F238E27FC236}">
                        <a16:creationId xmlns:a16="http://schemas.microsoft.com/office/drawing/2014/main" id="{4DDD7A81-33E6-4278-AB40-18C1C26B0F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>
                    <a:extLst>
                      <a:ext uri="{FF2B5EF4-FFF2-40B4-BE49-F238E27FC236}">
                        <a16:creationId xmlns:a16="http://schemas.microsoft.com/office/drawing/2014/main" id="{7B24B127-0DAC-4CE7-B394-3B11E1DEE4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>
                  <a:extLst>
                    <a:ext uri="{FF2B5EF4-FFF2-40B4-BE49-F238E27FC236}">
                      <a16:creationId xmlns:a16="http://schemas.microsoft.com/office/drawing/2014/main" id="{34C0103F-04FB-4DA8-AB4B-F12228FD0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Oval 6">
                  <a:extLst>
                    <a:ext uri="{FF2B5EF4-FFF2-40B4-BE49-F238E27FC236}">
                      <a16:creationId xmlns:a16="http://schemas.microsoft.com/office/drawing/2014/main" id="{80A4C097-DD60-4FFE-B30C-EBA89B1D3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id="{1BD4D586-A75B-47A7-9DAD-4BBE943A8A6D}"/>
                  </a:ext>
                </a:extLst>
              </p:cNvPr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51C10419-5F75-4A3F-9026-0AA3B3E28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96524558-01B3-4A62-BC70-949734DCBA5F}"/>
                </a:ext>
              </a:extLst>
            </p:cNvPr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2115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C97FEAA-A916-49DB-9C77-AEB5B0BC6405}"/>
              </a:ext>
            </a:extLst>
          </p:cNvPr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F13B17F-8384-47E0-AC49-5CA853C9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702E0F5-F262-46FB-AE1B-51113B8E1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FF6F8617-20DC-485F-9654-A976A75945C3}"/>
              </a:ext>
            </a:extLst>
          </p:cNvPr>
          <p:cNvSpPr txBox="1">
            <a:spLocks/>
          </p:cNvSpPr>
          <p:nvPr/>
        </p:nvSpPr>
        <p:spPr>
          <a:xfrm>
            <a:off x="5210445" y="668841"/>
            <a:ext cx="1787088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结 语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1E7FB5DB-15DE-4A4B-B6D0-44EC6B3ED668}"/>
              </a:ext>
            </a:extLst>
          </p:cNvPr>
          <p:cNvSpPr/>
          <p:nvPr/>
        </p:nvSpPr>
        <p:spPr>
          <a:xfrm>
            <a:off x="67347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B9DBD55-B0EB-495C-AC75-2654066966CC}"/>
              </a:ext>
            </a:extLst>
          </p:cNvPr>
          <p:cNvSpPr/>
          <p:nvPr/>
        </p:nvSpPr>
        <p:spPr>
          <a:xfrm flipH="1">
            <a:off x="23246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9A85B1D7-A564-45DD-8E63-B5DAD52E0FC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5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 txBox="1">
            <a:spLocks/>
          </p:cNvSpPr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4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 txBox="1">
            <a:spLocks/>
          </p:cNvSpPr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/>
              <a:t>单击此处编辑母版文本样式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 txBox="1">
            <a:spLocks/>
          </p:cNvSpPr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id="{924DB3D9-CB34-4615-B277-8FE81542047F}"/>
              </a:ext>
            </a:extLst>
          </p:cNvPr>
          <p:cNvSpPr txBox="1">
            <a:spLocks/>
          </p:cNvSpPr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单击图标添加图片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928261-8304-4BF3-B5DA-699FFFF93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A12210D-F778-400B-AB99-95C611799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8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2" r:id="rId9"/>
    <p:sldLayoutId id="214748368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1026">
          <p15:clr>
            <a:srgbClr val="F26B43"/>
          </p15:clr>
        </p15:guide>
        <p15:guide id="3" orient="horz" pos="3997">
          <p15:clr>
            <a:srgbClr val="F26B43"/>
          </p15:clr>
        </p15:guide>
        <p15:guide id="4" pos="3840">
          <p15:clr>
            <a:srgbClr val="F26B43"/>
          </p15:clr>
        </p15:guide>
        <p15:guide id="5" pos="302">
          <p15:clr>
            <a:srgbClr val="F26B43"/>
          </p15:clr>
        </p15:guide>
        <p15:guide id="6" pos="7378">
          <p15:clr>
            <a:srgbClr val="F26B43"/>
          </p15:clr>
        </p15:guide>
        <p15:guide id="7" orient="horz" pos="13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10506681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第</a:t>
            </a:r>
            <a:r>
              <a:rPr lang="en-US" altLang="zh-CN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9</a:t>
            </a:r>
            <a:r>
              <a:rPr lang="zh-CN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章 </a:t>
            </a:r>
            <a:r>
              <a:rPr lang="en-US" altLang="zh-CN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EM</a:t>
            </a:r>
            <a:r>
              <a:rPr lang="zh-CN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算法及其推广</a:t>
            </a:r>
            <a:endParaRPr lang="zh-CN" altLang="en-US" sz="6600" kern="0" spc="400" dirty="0">
              <a:solidFill>
                <a:srgbClr val="C8986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sym typeface="微軟正黑體" panose="020B0604030504040204" pitchFamily="34" charset="-12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5339A70-7601-4BD3-B76B-3C0E5B74DECA}"/>
              </a:ext>
            </a:extLst>
          </p:cNvPr>
          <p:cNvSpPr txBox="1">
            <a:spLocks/>
          </p:cNvSpPr>
          <p:nvPr/>
        </p:nvSpPr>
        <p:spPr>
          <a:xfrm>
            <a:off x="355223" y="3345588"/>
            <a:ext cx="8356895" cy="646331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导读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BEF8DD-E2C3-47A6-87F5-20BDED869119}"/>
              </a:ext>
            </a:extLst>
          </p:cNvPr>
          <p:cNvSpPr txBox="1"/>
          <p:nvPr/>
        </p:nvSpPr>
        <p:spPr>
          <a:xfrm>
            <a:off x="1595120" y="4246432"/>
            <a:ext cx="158496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Eddy</a:t>
            </a:r>
          </a:p>
        </p:txBody>
      </p:sp>
    </p:spTree>
    <p:extLst>
      <p:ext uri="{BB962C8B-B14F-4D97-AF65-F5344CB8AC3E}">
        <p14:creationId xmlns:p14="http://schemas.microsoft.com/office/powerpoint/2010/main" val="1505638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9.1EM</a:t>
            </a:r>
            <a:r>
              <a:rPr lang="zh-CN" altLang="en-US" dirty="0"/>
              <a:t>算法的引入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0704" y="1889760"/>
            <a:ext cx="5200016" cy="1348382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9.1</a:t>
            </a:r>
            <a:r>
              <a:rPr lang="zh-CN" altLang="en-US" dirty="0"/>
              <a:t>三硬币模型</a:t>
            </a:r>
            <a:endParaRPr lang="en-US" altLang="zh-CN" dirty="0"/>
          </a:p>
          <a:p>
            <a:r>
              <a:rPr lang="zh-CN" altLang="en-US" dirty="0"/>
              <a:t>不完全数据</a:t>
            </a:r>
            <a:endParaRPr lang="en-US" altLang="zh-CN" dirty="0"/>
          </a:p>
          <a:p>
            <a:r>
              <a:rPr lang="zh-CN" altLang="en-US" dirty="0"/>
              <a:t>完全数据</a:t>
            </a:r>
          </a:p>
        </p:txBody>
      </p:sp>
    </p:spTree>
    <p:extLst>
      <p:ext uri="{BB962C8B-B14F-4D97-AF65-F5344CB8AC3E}">
        <p14:creationId xmlns:p14="http://schemas.microsoft.com/office/powerpoint/2010/main" val="3108833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9.1EM</a:t>
            </a:r>
            <a:r>
              <a:rPr lang="zh-CN" altLang="en-US" dirty="0"/>
              <a:t>算法的引入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184808-086A-4652-BB57-7057B1B9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59" y="1819512"/>
            <a:ext cx="6392863" cy="474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9.1EM</a:t>
            </a:r>
            <a:r>
              <a:rPr lang="zh-CN" altLang="en-US" dirty="0"/>
              <a:t>算法的引入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0704" y="1889760"/>
            <a:ext cx="5200016" cy="414794"/>
          </a:xfrm>
        </p:spPr>
        <p:txBody>
          <a:bodyPr/>
          <a:lstStyle/>
          <a:p>
            <a:r>
              <a:rPr lang="en-US" altLang="zh-CN" dirty="0"/>
              <a:t>EM</a:t>
            </a:r>
            <a:r>
              <a:rPr lang="zh-CN" altLang="en-US" dirty="0"/>
              <a:t>算法的导出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D47ADE-6441-4E13-A888-4C56B530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592" y="2362150"/>
            <a:ext cx="5719128" cy="438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2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9.2EM</a:t>
            </a:r>
            <a:r>
              <a:rPr lang="zh-CN" altLang="en-US" dirty="0"/>
              <a:t>算法的收敛性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66F4A9-7F80-4A36-A79C-D4EA43264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55" y="2017803"/>
            <a:ext cx="7486650" cy="1257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59A41A-096B-453E-81FB-9F56A2AB6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55" y="3582898"/>
            <a:ext cx="76581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0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9507857" cy="1089529"/>
          </a:xfrm>
        </p:spPr>
        <p:txBody>
          <a:bodyPr/>
          <a:lstStyle/>
          <a:p>
            <a:r>
              <a:rPr lang="en-US" altLang="zh-CN" dirty="0"/>
              <a:t>9.3EM</a:t>
            </a:r>
            <a:r>
              <a:rPr lang="zh-CN" altLang="en-US" dirty="0"/>
              <a:t>算法在高斯混合模型学习中的应用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A5A03C-76F3-41D3-A731-6A32056CE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4" y="1985295"/>
            <a:ext cx="74866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02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9.4EM</a:t>
            </a:r>
            <a:r>
              <a:rPr lang="zh-CN" altLang="en-US" dirty="0"/>
              <a:t>算法的推广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77072F-9990-425E-970E-2E1943807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05" y="1819275"/>
            <a:ext cx="6438900" cy="16097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C9EAA4-B594-4D99-BF89-981ED3BDA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05" y="3429000"/>
            <a:ext cx="64389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40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9.4EM</a:t>
            </a:r>
            <a:r>
              <a:rPr lang="zh-CN" altLang="en-US" dirty="0"/>
              <a:t>算法的推广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BA4F3E-4DD1-43A2-AB72-F37437C3D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503" y="1722725"/>
            <a:ext cx="6172097" cy="477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13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67315"/>
      </p:ext>
    </p:extLst>
  </p:cSld>
  <p:clrMapOvr>
    <a:masterClrMapping/>
  </p:clrMapOvr>
</p:sld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深度学习项目PPT模板V1.4" id="{F740A830-32CD-47DF-B463-1558214DA479}" vid="{A20E0993-7F7D-4833-A39E-B31E625552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1491</TotalTime>
  <Words>56</Words>
  <Application>Microsoft Office PowerPoint</Application>
  <PresentationFormat>宽屏</PresentationFormat>
  <Paragraphs>14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微軟正黑體</vt:lpstr>
      <vt:lpstr>等线</vt:lpstr>
      <vt:lpstr>等线 Light</vt:lpstr>
      <vt:lpstr>微软雅黑</vt:lpstr>
      <vt:lpstr>微软雅黑 Light</vt:lpstr>
      <vt:lpstr>Arial</vt:lpstr>
      <vt:lpstr>深度学习项目PPT模板V1.4</vt:lpstr>
      <vt:lpstr>第9章 EM算法及其推广</vt:lpstr>
      <vt:lpstr>9.1EM算法的引入</vt:lpstr>
      <vt:lpstr>9.1EM算法的引入</vt:lpstr>
      <vt:lpstr>9.1EM算法的引入</vt:lpstr>
      <vt:lpstr>9.2EM算法的收敛性</vt:lpstr>
      <vt:lpstr>9.3EM算法在高斯混合模型学习中的应用</vt:lpstr>
      <vt:lpstr>9.4EM算法的推广</vt:lpstr>
      <vt:lpstr>9.4EM算法的推广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杨 柯</cp:lastModifiedBy>
  <cp:revision>185</cp:revision>
  <dcterms:created xsi:type="dcterms:W3CDTF">2018-01-29T03:45:15Z</dcterms:created>
  <dcterms:modified xsi:type="dcterms:W3CDTF">2019-04-21T02:43:35Z</dcterms:modified>
</cp:coreProperties>
</file>